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9" r:id="rId3"/>
    <p:sldId id="28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2B9AE-7677-432B-AA98-39A614A8484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80C31-22F6-40C9-A31B-CBAE01220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0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5523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0627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8790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24</a:t>
            </a:fld>
            <a:endParaRPr lang="id-ID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8156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5869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188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6334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29</a:t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3684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3684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2894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9714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1890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8810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731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F4C30A-26B0-750C-CB99-7758BC8D9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51C2271-3519-97E9-B449-B40F90E55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2F10358-121E-3CAA-2096-1F89AE23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C2A5-B42B-4C90-9F2D-EEDC1A919D4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8D2204-792A-0181-4037-1BC812ED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D09497A-4541-3040-50D9-21D4805B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5A38-D9FA-4E86-9F7D-E46BFF768C7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BD6E58E-97D5-87B0-EEAE-D66561167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814"/>
            <a:ext cx="880844" cy="11744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142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E62461D-F4B0-058E-D95E-038FF6E66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33EC3EC-579D-E30C-74A2-4F54A3D4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C2A5-B42B-4C90-9F2D-EEDC1A919D4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BC6D34-514F-8478-D51F-373DFA0C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863C4E-4B7A-3A05-8AB4-AE3A561CE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5A38-D9FA-4E86-9F7D-E46BFF768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E257A98-6980-1C2C-1460-E2456A44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80" y="-3371"/>
            <a:ext cx="8231620" cy="1325563"/>
          </a:xfrm>
          <a:solidFill>
            <a:srgbClr val="8F0539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B80D874-FE28-9D04-3BE1-BEC30CEE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92" y="-3372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0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rima Kasih">
    <p:bg>
      <p:bgPr>
        <a:solidFill>
          <a:srgbClr val="8D1E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3314700" y="1752600"/>
            <a:ext cx="2514600" cy="33528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2906242"/>
            <a:ext cx="9144000" cy="1107996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lvl1pPr algn="ctr">
              <a:lnSpc>
                <a:spcPct val="100000"/>
              </a:lnSpc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38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257A98-6980-1C2C-1460-E2456A44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80" y="-3371"/>
            <a:ext cx="8231620" cy="1325563"/>
          </a:xfrm>
          <a:solidFill>
            <a:srgbClr val="8F0539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4B9702-BB70-642E-6DD8-F4F4CFD5C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8562265-9BE5-2B87-9830-FDFC17444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C2A5-B42B-4C90-9F2D-EEDC1A919D4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45BCF2-2293-1B11-F7AE-F16EC281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686359-7A94-9592-F843-6276DEEF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5A38-D9FA-4E86-9F7D-E46BFF768C7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B80D874-FE28-9D04-3BE1-BEC30CEE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92" y="-3372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692B98-C34B-3743-2CD5-A7B82503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0F4BFB0-9EBA-0BBB-7DCD-C1FE38EA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58BDB3-3E26-797B-EDCD-D5B6512E6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C2A5-B42B-4C90-9F2D-EEDC1A919D4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0A3550-D796-8A85-FDBF-20D62322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4BA4440-3E1B-86DE-9628-9DEFDDFA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5A38-D9FA-4E86-9F7D-E46BFF768C7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0EED433-F080-ECB3-5676-6C85B8DD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814"/>
            <a:ext cx="880844" cy="11744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994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334B4D-5946-2054-8394-51D682CE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E790100-9297-1600-BC6A-536B3D44D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2568BDB-46F2-DF0A-4ED4-B05D9F06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C2A5-B42B-4C90-9F2D-EEDC1A919D4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DC3ED43-74E4-0822-D958-71DA5AB1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776CD31-1B12-A826-105A-E724BD10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5A38-D9FA-4E86-9F7D-E46BFF768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E257A98-6980-1C2C-1460-E2456A44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80" y="-3371"/>
            <a:ext cx="8231620" cy="1325563"/>
          </a:xfrm>
          <a:solidFill>
            <a:srgbClr val="8F0539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B80D874-FE28-9D04-3BE1-BEC30CEE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92" y="-3372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1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A940CA6-E99B-9FFB-9ABC-DB2B91266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E6599AF-E69B-C77F-5CE2-0A7C339DF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962893B-DFF4-CC53-E488-B7292E1C3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2F6320E-E22D-E56B-236F-8F1E13ADA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AC236F1-B272-B7D4-1D4B-896E7D15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C2A5-B42B-4C90-9F2D-EEDC1A919D4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39CE69A-7838-C940-1390-2834DB33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2732F5C-61F9-88D2-348A-822F318C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5A38-D9FA-4E86-9F7D-E46BFF768C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E257A98-6980-1C2C-1460-E2456A44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80" y="-3371"/>
            <a:ext cx="8231620" cy="1325563"/>
          </a:xfrm>
          <a:solidFill>
            <a:srgbClr val="8F0539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B80D874-FE28-9D04-3BE1-BEC30CEE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92" y="-3372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1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778CCBF-C854-E77F-082C-8DA01ED2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C2A5-B42B-4C90-9F2D-EEDC1A919D4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8EF172-A29C-DAC9-57BD-BA821AD4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D6D660C-EC0D-B23C-47E8-37C9DB84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5A38-D9FA-4E86-9F7D-E46BFF768C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5E257A98-6980-1C2C-1460-E2456A44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80" y="-3371"/>
            <a:ext cx="8231620" cy="1325563"/>
          </a:xfrm>
          <a:solidFill>
            <a:srgbClr val="8F0539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B80D874-FE28-9D04-3BE1-BEC30CEE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92" y="-3372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3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6827546-FCEA-4874-61FA-5B3192492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C2A5-B42B-4C90-9F2D-EEDC1A919D4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18C9DF3-CB7E-97BB-2699-9E956C5F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D134054-0BE4-DA70-E341-E33CE219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5A38-D9FA-4E86-9F7D-E46BFF768C7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877A90-5EB5-F3F8-B31E-14EBAF60A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814"/>
            <a:ext cx="880844" cy="11744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344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29574E-6877-D911-B224-0A9F5A07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70" y="457201"/>
            <a:ext cx="2949178" cy="1325563"/>
          </a:xfrm>
          <a:solidFill>
            <a:srgbClr val="8F0539"/>
          </a:solidFill>
        </p:spPr>
        <p:txBody>
          <a:bodyPr anchor="b"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324192-E89C-4ACB-4F6F-1F1E60E8B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561" y="99536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75A3848-A447-C3E9-8D30-D056EF81A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970" y="1782764"/>
            <a:ext cx="2949178" cy="40862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9FFDBD0-BCC4-326A-0DF2-4CD25ED2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C2A5-B42B-4C90-9F2D-EEDC1A919D4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402290D-3A25-FC40-E550-AE28EFA5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72B58D1-661A-9BAC-B5AF-95324306D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5A38-D9FA-4E86-9F7D-E46BFF768C7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E2977CC-5F96-7E61-F455-99634A00C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02" y="457201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1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29574E-6877-D911-B224-0A9F5A07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70" y="457201"/>
            <a:ext cx="2949178" cy="1325563"/>
          </a:xfrm>
          <a:solidFill>
            <a:srgbClr val="8F0539"/>
          </a:solidFill>
        </p:spPr>
        <p:txBody>
          <a:bodyPr anchor="b"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75A3848-A447-C3E9-8D30-D056EF81A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970" y="1782764"/>
            <a:ext cx="2949178" cy="40862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9FFDBD0-BCC4-326A-0DF2-4CD25ED2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C2A5-B42B-4C90-9F2D-EEDC1A919D4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402290D-3A25-FC40-E550-AE28EFA5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72B58D1-661A-9BAC-B5AF-95324306D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15A38-D9FA-4E86-9F7D-E46BFF768C7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E2977CC-5F96-7E61-F455-99634A00C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02" y="457201"/>
            <a:ext cx="994172" cy="1325563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65CF817B-E1D9-AE26-1995-579C8BF5B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43375" y="99218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939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8B0C53F-835A-7300-4B12-33950C52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FD2DB2C-32F3-0DF0-4A42-97A042F07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EF4156-9D42-76E9-C424-4E8826993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AC2A5-B42B-4C90-9F2D-EEDC1A919D4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051D4E1-8767-5B0F-337E-5C31F9704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8AD52A9-98FF-9EF1-0E35-A27951613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15A38-D9FA-4E86-9F7D-E46BFF768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Mew Roman" pitchFamily="18" charset="0"/>
              </a:rPr>
              <a:t>PEMROGRAMAN </a:t>
            </a:r>
            <a:br>
              <a:rPr lang="en-US" sz="3600" b="1" dirty="0" smtClean="0">
                <a:latin typeface="Times Mew Roman" pitchFamily="18" charset="0"/>
              </a:rPr>
            </a:br>
            <a:r>
              <a:rPr lang="en-US" sz="3600" b="1" dirty="0" smtClean="0">
                <a:latin typeface="Times Mew Roman" pitchFamily="18" charset="0"/>
              </a:rPr>
              <a:t>APLIKASI MOBILE</a:t>
            </a:r>
            <a:endParaRPr lang="id-ID" sz="3600" b="1" dirty="0">
              <a:latin typeface="Times M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Mew Roman" pitchFamily="18" charset="0"/>
              </a:rPr>
              <a:t>EDDY NURRAHARJO</a:t>
            </a:r>
            <a:endParaRPr lang="id-ID" sz="2400" dirty="0">
              <a:latin typeface="Times M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1518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Emulator (AVD)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99" y="1371599"/>
            <a:ext cx="7335203" cy="50852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9423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Eksekusi</a:t>
            </a:r>
            <a:r>
              <a:rPr lang="en-US" dirty="0" smtClean="0"/>
              <a:t> program (java file)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17" y="1447800"/>
            <a:ext cx="7380767" cy="50008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3179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Eksekusi</a:t>
            </a:r>
            <a:r>
              <a:rPr lang="en-US" dirty="0"/>
              <a:t> program (java file)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9" y="1447799"/>
            <a:ext cx="7335203" cy="50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Eksekusi</a:t>
            </a:r>
            <a:r>
              <a:rPr lang="en-US" dirty="0"/>
              <a:t> program (java file)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9" y="1371599"/>
            <a:ext cx="7335203" cy="508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Eksekusi</a:t>
            </a:r>
            <a:r>
              <a:rPr lang="en-US" dirty="0"/>
              <a:t> program (java file)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9" y="1371599"/>
            <a:ext cx="7335203" cy="50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5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/>
              <a:t>program </a:t>
            </a:r>
            <a:r>
              <a:rPr lang="en-US" dirty="0" smtClean="0"/>
              <a:t>(</a:t>
            </a:r>
            <a:r>
              <a:rPr lang="en-US" dirty="0" err="1" smtClean="0"/>
              <a:t>apk</a:t>
            </a:r>
            <a:r>
              <a:rPr lang="en-US" dirty="0" smtClean="0"/>
              <a:t> </a:t>
            </a:r>
            <a:r>
              <a:rPr lang="en-US" dirty="0"/>
              <a:t>file)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9" y="1371600"/>
            <a:ext cx="7335203" cy="50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5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/>
              <a:t>program </a:t>
            </a:r>
            <a:r>
              <a:rPr lang="en-US" dirty="0" smtClean="0"/>
              <a:t>(</a:t>
            </a:r>
            <a:r>
              <a:rPr lang="en-US" dirty="0" err="1" smtClean="0"/>
              <a:t>apk</a:t>
            </a:r>
            <a:r>
              <a:rPr lang="en-US" dirty="0" smtClean="0"/>
              <a:t> </a:t>
            </a:r>
            <a:r>
              <a:rPr lang="en-US" dirty="0"/>
              <a:t>file)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4399" y="1371600"/>
            <a:ext cx="7335203" cy="5056916"/>
            <a:chOff x="904398" y="679155"/>
            <a:chExt cx="7335203" cy="41422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398" y="679155"/>
              <a:ext cx="7335203" cy="4142232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6965879" y="3277456"/>
              <a:ext cx="267128" cy="86302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82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/>
              <a:t>program </a:t>
            </a:r>
            <a:r>
              <a:rPr lang="en-US" dirty="0" smtClean="0"/>
              <a:t>(</a:t>
            </a:r>
            <a:r>
              <a:rPr lang="en-US" dirty="0" err="1" smtClean="0"/>
              <a:t>apk</a:t>
            </a:r>
            <a:r>
              <a:rPr lang="en-US" dirty="0" smtClean="0"/>
              <a:t> </a:t>
            </a:r>
            <a:r>
              <a:rPr lang="en-US" dirty="0"/>
              <a:t>file)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25012" y="1575828"/>
            <a:ext cx="7851169" cy="4906527"/>
            <a:chOff x="625011" y="605490"/>
            <a:chExt cx="7851169" cy="42562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398" y="657890"/>
              <a:ext cx="7335203" cy="4142232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6051479" y="3400746"/>
              <a:ext cx="380143" cy="48288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1672975" y="3296292"/>
              <a:ext cx="380143" cy="48288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950431" y="698986"/>
              <a:ext cx="380143" cy="48288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2969231" y="1654139"/>
              <a:ext cx="4880809" cy="2866490"/>
            </a:xfrm>
            <a:prstGeom prst="round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25011" y="605490"/>
              <a:ext cx="7851169" cy="425627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3603" y="3561712"/>
              <a:ext cx="393056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70C0"/>
                  </a:solidFill>
                </a:rPr>
                <a:t>1</a:t>
              </a:r>
              <a:endParaRPr lang="en-US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7204" y="3400746"/>
              <a:ext cx="393056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6905" y="827241"/>
              <a:ext cx="393056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70036" y="1778010"/>
              <a:ext cx="252107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Drive </a:t>
              </a:r>
              <a:r>
                <a:rPr lang="en-US" sz="2000" b="1" dirty="0" err="1" smtClean="0">
                  <a:solidFill>
                    <a:srgbClr val="0070C0"/>
                  </a:solidFill>
                </a:rPr>
                <a:t>sumber</a:t>
              </a:r>
              <a:r>
                <a:rPr lang="en-US" sz="2000" b="1" dirty="0" smtClean="0">
                  <a:solidFill>
                    <a:srgbClr val="0070C0"/>
                  </a:solidFill>
                </a:rPr>
                <a:t> APK-file</a:t>
              </a:r>
              <a:endParaRPr 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30033" y="658233"/>
              <a:ext cx="234916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Drive target APK-file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7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/>
              <a:t>program </a:t>
            </a:r>
            <a:r>
              <a:rPr lang="en-US" dirty="0" smtClean="0"/>
              <a:t>(</a:t>
            </a:r>
            <a:r>
              <a:rPr lang="en-US" dirty="0" err="1" smtClean="0"/>
              <a:t>apk</a:t>
            </a:r>
            <a:r>
              <a:rPr lang="en-US" dirty="0" smtClean="0"/>
              <a:t> </a:t>
            </a:r>
            <a:r>
              <a:rPr lang="en-US" dirty="0"/>
              <a:t>file)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5207" y="1447800"/>
            <a:ext cx="8362448" cy="4884318"/>
            <a:chOff x="322193" y="659375"/>
            <a:chExt cx="8362448" cy="40486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93" y="663827"/>
              <a:ext cx="1819874" cy="404416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002" y="659375"/>
              <a:ext cx="1819874" cy="404416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311" y="659375"/>
              <a:ext cx="1819874" cy="404416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767" y="659375"/>
              <a:ext cx="1819874" cy="4044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694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Error ‘View’ </a:t>
            </a:r>
            <a:r>
              <a:rPr lang="en-US" dirty="0" err="1" smtClean="0"/>
              <a:t>pada</a:t>
            </a:r>
            <a:r>
              <a:rPr lang="en-US" dirty="0" smtClean="0"/>
              <a:t> AVD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2882" y="1447800"/>
            <a:ext cx="7338237" cy="4983001"/>
            <a:chOff x="902881" y="679155"/>
            <a:chExt cx="7338237" cy="41439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881" y="679155"/>
              <a:ext cx="7338237" cy="414394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856216" y="3595955"/>
              <a:ext cx="2116476" cy="84248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6195317" y="3061699"/>
              <a:ext cx="349321" cy="92467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22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 AS</a:t>
            </a: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9" t="16270" r="5069" b="15873"/>
          <a:stretch/>
        </p:blipFill>
        <p:spPr bwMode="auto">
          <a:xfrm>
            <a:off x="7257" y="1600200"/>
            <a:ext cx="9136743" cy="460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9606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Error ‘Close’ </a:t>
            </a:r>
            <a:r>
              <a:rPr lang="en-US" dirty="0" err="1" smtClean="0"/>
              <a:t>pada</a:t>
            </a:r>
            <a:r>
              <a:rPr lang="en-US" dirty="0" smtClean="0"/>
              <a:t> AVD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08198" y="1371600"/>
            <a:ext cx="7327604" cy="5051194"/>
            <a:chOff x="908198" y="679154"/>
            <a:chExt cx="7327604" cy="41379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198" y="679154"/>
              <a:ext cx="7327604" cy="4137941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6688477" y="3195263"/>
              <a:ext cx="349321" cy="92467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174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Pendekatan</a:t>
            </a:r>
            <a:r>
              <a:rPr lang="en-US" dirty="0" smtClean="0"/>
              <a:t> </a:t>
            </a:r>
            <a:r>
              <a:rPr lang="en-US" dirty="0" err="1" smtClean="0"/>
              <a:t>Solusinya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04399" y="1523999"/>
            <a:ext cx="7335203" cy="4890339"/>
            <a:chOff x="904398" y="668522"/>
            <a:chExt cx="7335203" cy="41422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398" y="668522"/>
              <a:ext cx="7335203" cy="414223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506894" y="3657600"/>
              <a:ext cx="2342508" cy="85275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62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Solusinya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9" y="1371599"/>
            <a:ext cx="7335203" cy="50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3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Solusinya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04399" y="1371600"/>
            <a:ext cx="7335203" cy="5000208"/>
            <a:chOff x="904398" y="636624"/>
            <a:chExt cx="7335203" cy="41422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398" y="636624"/>
              <a:ext cx="7335203" cy="4142232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2998381" y="2604977"/>
              <a:ext cx="4253024" cy="40403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961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id-ID" dirty="0"/>
          </a:p>
        </p:txBody>
      </p:sp>
      <p:sp>
        <p:nvSpPr>
          <p:cNvPr id="2" name="TextBox 1"/>
          <p:cNvSpPr txBox="1"/>
          <p:nvPr/>
        </p:nvSpPr>
        <p:spPr>
          <a:xfrm>
            <a:off x="770561" y="1371600"/>
            <a:ext cx="76028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Tips </a:t>
            </a:r>
            <a:r>
              <a:rPr lang="en-US" sz="2000" dirty="0" err="1" smtClean="0"/>
              <a:t>penanganan</a:t>
            </a:r>
            <a:r>
              <a:rPr lang="en-US" sz="2000" dirty="0" smtClean="0"/>
              <a:t> </a:t>
            </a:r>
            <a:r>
              <a:rPr lang="en-US" sz="2000" dirty="0" err="1" smtClean="0"/>
              <a:t>kode</a:t>
            </a:r>
            <a:r>
              <a:rPr lang="en-US" sz="2000" dirty="0" smtClean="0"/>
              <a:t> </a:t>
            </a:r>
            <a:r>
              <a:rPr lang="en-US" sz="2000" dirty="0" err="1" smtClean="0"/>
              <a:t>kesalahan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Android Studio :</a:t>
            </a:r>
          </a:p>
          <a:p>
            <a:pPr algn="just"/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en-US" sz="2000" b="1" dirty="0" err="1" smtClean="0"/>
              <a:t>Koneksi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jaringan</a:t>
            </a:r>
            <a:r>
              <a:rPr lang="en-US" sz="2000" b="1" dirty="0"/>
              <a:t> </a:t>
            </a:r>
            <a:r>
              <a:rPr lang="en-US" sz="2000" b="1" dirty="0" smtClean="0"/>
              <a:t>yang </a:t>
            </a:r>
            <a:r>
              <a:rPr lang="en-US" sz="2000" b="1" dirty="0" err="1" smtClean="0"/>
              <a:t>terbaik</a:t>
            </a:r>
            <a:r>
              <a:rPr lang="en-US" sz="2000" b="1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pastikan</a:t>
            </a:r>
            <a:r>
              <a:rPr lang="en-US" sz="2000" dirty="0" smtClean="0"/>
              <a:t> </a:t>
            </a:r>
            <a:r>
              <a:rPr lang="en-US" sz="2000" dirty="0" err="1" smtClean="0"/>
              <a:t>sistem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kondisi</a:t>
            </a:r>
            <a:r>
              <a:rPr lang="en-US" sz="2000" dirty="0" smtClean="0"/>
              <a:t> </a:t>
            </a:r>
            <a:r>
              <a:rPr lang="en-US" sz="2000" dirty="0" err="1" smtClean="0"/>
              <a:t>ter</a:t>
            </a:r>
            <a:r>
              <a:rPr lang="en-US" sz="2000" dirty="0" smtClean="0"/>
              <a:t>-</a:t>
            </a:r>
            <a:r>
              <a:rPr lang="en-US" sz="2000" i="1" dirty="0" smtClean="0"/>
              <a:t>update</a:t>
            </a:r>
            <a:r>
              <a:rPr lang="en-US" sz="2000" dirty="0" smtClean="0"/>
              <a:t> / </a:t>
            </a:r>
            <a:r>
              <a:rPr lang="en-US" sz="2000" dirty="0" err="1" smtClean="0"/>
              <a:t>siap</a:t>
            </a:r>
            <a:r>
              <a:rPr lang="en-US" sz="2000" dirty="0" smtClean="0"/>
              <a:t> </a:t>
            </a:r>
            <a:r>
              <a:rPr lang="en-US" sz="2000" i="1" dirty="0" smtClean="0"/>
              <a:t>update</a:t>
            </a:r>
            <a:r>
              <a:rPr lang="en-US" sz="2000" dirty="0" smtClean="0"/>
              <a:t>)</a:t>
            </a:r>
          </a:p>
          <a:p>
            <a:pPr marL="342900" indent="-342900" algn="just">
              <a:buAutoNum type="arabicPeriod"/>
            </a:pPr>
            <a:r>
              <a:rPr lang="en-US" sz="2000" b="1" dirty="0" smtClean="0"/>
              <a:t>Browsing </a:t>
            </a:r>
            <a:r>
              <a:rPr lang="en-US" sz="2000" b="1" dirty="0" err="1" smtClean="0"/>
              <a:t>dengan</a:t>
            </a:r>
            <a:r>
              <a:rPr lang="en-US" sz="2000" b="1" dirty="0" smtClean="0"/>
              <a:t> kata </a:t>
            </a:r>
            <a:r>
              <a:rPr lang="en-US" sz="2000" b="1" dirty="0" err="1" smtClean="0"/>
              <a:t>kunci</a:t>
            </a:r>
            <a:r>
              <a:rPr lang="en-US" sz="2000" b="1" dirty="0" smtClean="0"/>
              <a:t> “</a:t>
            </a:r>
            <a:r>
              <a:rPr lang="en-US" sz="2000" b="1" dirty="0" err="1" smtClean="0"/>
              <a:t>kode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kesalahan</a:t>
            </a:r>
            <a:r>
              <a:rPr lang="en-US" sz="2000" b="1" dirty="0" smtClean="0"/>
              <a:t> yang </a:t>
            </a:r>
            <a:r>
              <a:rPr lang="en-US" sz="2000" b="1" dirty="0" err="1" smtClean="0"/>
              <a:t>terjadi</a:t>
            </a:r>
            <a:r>
              <a:rPr lang="en-US" sz="2000" b="1" dirty="0" smtClean="0"/>
              <a:t>”</a:t>
            </a:r>
          </a:p>
          <a:p>
            <a:pPr marL="342900" indent="-342900" algn="just">
              <a:buAutoNum type="arabicPeriod"/>
            </a:pPr>
            <a:r>
              <a:rPr lang="en-US" sz="2000" b="1" dirty="0" err="1" smtClean="0"/>
              <a:t>Translasi</a:t>
            </a:r>
            <a:r>
              <a:rPr lang="en-US" sz="2000" dirty="0" smtClean="0"/>
              <a:t> (</a:t>
            </a:r>
            <a:r>
              <a:rPr lang="en-US" sz="2000" dirty="0" err="1" smtClean="0"/>
              <a:t>jika</a:t>
            </a:r>
            <a:r>
              <a:rPr lang="en-US" sz="2000" dirty="0" smtClean="0"/>
              <a:t> </a:t>
            </a:r>
            <a:r>
              <a:rPr lang="en-US" sz="2000" dirty="0" err="1" smtClean="0"/>
              <a:t>perlu</a:t>
            </a:r>
            <a:r>
              <a:rPr lang="en-US" sz="2000" dirty="0" smtClean="0"/>
              <a:t>), </a:t>
            </a:r>
            <a:r>
              <a:rPr lang="en-US" sz="2000" b="1" dirty="0" err="1" smtClean="0"/>
              <a:t>analisa</a:t>
            </a:r>
            <a:r>
              <a:rPr lang="en-US" sz="2000" dirty="0" smtClean="0"/>
              <a:t> (</a:t>
            </a:r>
            <a:r>
              <a:rPr lang="en-US" sz="2000" dirty="0" err="1" smtClean="0"/>
              <a:t>maksud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tujuannya</a:t>
            </a:r>
            <a:r>
              <a:rPr lang="en-US" sz="2000" dirty="0" smtClean="0"/>
              <a:t>), </a:t>
            </a:r>
            <a:r>
              <a:rPr lang="en-US" sz="2000" b="1" dirty="0" err="1" smtClean="0"/>
              <a:t>modifikasi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b="1" dirty="0" err="1" smtClean="0"/>
              <a:t>eksekusi</a:t>
            </a:r>
            <a:r>
              <a:rPr lang="en-US" sz="2000" dirty="0" smtClean="0"/>
              <a:t> (</a:t>
            </a:r>
            <a:r>
              <a:rPr lang="en-US" sz="2000" dirty="0" err="1" smtClean="0"/>
              <a:t>untuk</a:t>
            </a:r>
            <a:r>
              <a:rPr lang="en-US" sz="2000" dirty="0" smtClean="0"/>
              <a:t> trial-error </a:t>
            </a:r>
            <a:r>
              <a:rPr lang="en-US" sz="2000" dirty="0" err="1" smtClean="0"/>
              <a:t>nya</a:t>
            </a:r>
            <a:r>
              <a:rPr lang="en-US" sz="2000" dirty="0" smtClean="0"/>
              <a:t>)</a:t>
            </a:r>
          </a:p>
          <a:p>
            <a:pPr marL="342900" indent="-342900" algn="just">
              <a:buAutoNum type="arabicPeriod"/>
            </a:pPr>
            <a:r>
              <a:rPr lang="en-US" sz="2000" dirty="0" err="1" smtClean="0"/>
              <a:t>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sesering</a:t>
            </a:r>
            <a:r>
              <a:rPr lang="en-US" sz="2000" dirty="0" smtClean="0"/>
              <a:t> </a:t>
            </a:r>
            <a:r>
              <a:rPr lang="en-US" sz="2000" dirty="0" err="1" smtClean="0"/>
              <a:t>mungkin</a:t>
            </a:r>
            <a:r>
              <a:rPr lang="en-US" sz="2000" dirty="0" smtClean="0"/>
              <a:t> </a:t>
            </a:r>
            <a:r>
              <a:rPr lang="en-US" sz="2000" b="1" i="1" dirty="0" smtClean="0"/>
              <a:t>backup file</a:t>
            </a:r>
            <a:r>
              <a:rPr lang="en-US" sz="2000" dirty="0" smtClean="0"/>
              <a:t>,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b="1" i="1" dirty="0" smtClean="0"/>
              <a:t>save file as </a:t>
            </a:r>
            <a:r>
              <a:rPr lang="en-US" sz="2000" dirty="0" smtClean="0"/>
              <a:t>….. (</a:t>
            </a:r>
            <a:r>
              <a:rPr lang="en-US" sz="2000" dirty="0" err="1" smtClean="0"/>
              <a:t>khususnya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merekam</a:t>
            </a:r>
            <a:r>
              <a:rPr lang="en-US" sz="2000" dirty="0" smtClean="0"/>
              <a:t> </a:t>
            </a:r>
            <a:r>
              <a:rPr lang="en-US" sz="2000" dirty="0" err="1" smtClean="0"/>
              <a:t>perubahan</a:t>
            </a:r>
            <a:r>
              <a:rPr lang="en-US" sz="2000" dirty="0" smtClean="0"/>
              <a:t> file </a:t>
            </a:r>
            <a:r>
              <a:rPr lang="en-US" sz="2000" dirty="0" err="1" smtClean="0"/>
              <a:t>baru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</a:t>
            </a:r>
            <a:r>
              <a:rPr lang="en-US" sz="2000" dirty="0" err="1" smtClean="0"/>
              <a:t>perbaikan</a:t>
            </a:r>
            <a:r>
              <a:rPr lang="en-US" sz="2000" dirty="0" smtClean="0"/>
              <a:t> / </a:t>
            </a:r>
            <a:r>
              <a:rPr lang="en-US" sz="2000" dirty="0" err="1" smtClean="0"/>
              <a:t>modifikasi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telah</a:t>
            </a:r>
            <a:r>
              <a:rPr lang="en-US" sz="2000" dirty="0" smtClean="0"/>
              <a:t> </a:t>
            </a:r>
            <a:r>
              <a:rPr lang="en-US" sz="2000" dirty="0" err="1" smtClean="0"/>
              <a:t>dilakukan</a:t>
            </a:r>
            <a:r>
              <a:rPr lang="en-US" sz="2000" dirty="0" smtClean="0"/>
              <a:t>)</a:t>
            </a:r>
          </a:p>
          <a:p>
            <a:pPr marL="342900" indent="-342900" algn="just">
              <a:buAutoNum type="arabicPeriod"/>
            </a:pPr>
            <a:r>
              <a:rPr lang="en-US" sz="2000" b="1" dirty="0" smtClean="0"/>
              <a:t>JANGAN BERHENTI PADA 1 PINTU SOLUSI SAJA</a:t>
            </a:r>
            <a:r>
              <a:rPr lang="en-US" sz="2000" dirty="0" smtClean="0"/>
              <a:t> (</a:t>
            </a:r>
            <a:r>
              <a:rPr lang="en-US" sz="2000" dirty="0" err="1" smtClean="0"/>
              <a:t>karena</a:t>
            </a:r>
            <a:r>
              <a:rPr lang="en-US" sz="2000" dirty="0" smtClean="0"/>
              <a:t> </a:t>
            </a:r>
            <a:r>
              <a:rPr lang="en-US" sz="2000" dirty="0" err="1" smtClean="0"/>
              <a:t>bisa</a:t>
            </a:r>
            <a:r>
              <a:rPr lang="en-US" sz="2000" dirty="0" smtClean="0"/>
              <a:t> </a:t>
            </a:r>
            <a:r>
              <a:rPr lang="en-US" sz="2000" dirty="0" err="1" smtClean="0"/>
              <a:t>jadi</a:t>
            </a:r>
            <a:r>
              <a:rPr lang="en-US" sz="2000" dirty="0" smtClean="0"/>
              <a:t> </a:t>
            </a:r>
            <a:r>
              <a:rPr lang="en-US" sz="2000" dirty="0" err="1" smtClean="0"/>
              <a:t>masih</a:t>
            </a:r>
            <a:r>
              <a:rPr lang="en-US" sz="2000" dirty="0" smtClean="0"/>
              <a:t> </a:t>
            </a:r>
            <a:r>
              <a:rPr lang="en-US" sz="2000" dirty="0" err="1" smtClean="0"/>
              <a:t>terjadi</a:t>
            </a:r>
            <a:r>
              <a:rPr lang="en-US" sz="2000" dirty="0" smtClean="0"/>
              <a:t> error / error </a:t>
            </a:r>
            <a:r>
              <a:rPr lang="en-US" sz="2000" dirty="0" err="1" smtClean="0"/>
              <a:t>berubah</a:t>
            </a:r>
            <a:r>
              <a:rPr lang="en-US" sz="2000" dirty="0" smtClean="0"/>
              <a:t> error </a:t>
            </a:r>
            <a:r>
              <a:rPr lang="en-US" sz="2000" dirty="0" err="1" smtClean="0"/>
              <a:t>lainnya</a:t>
            </a:r>
            <a:r>
              <a:rPr lang="en-US" sz="2000" dirty="0" smtClean="0"/>
              <a:t>)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terus</a:t>
            </a:r>
            <a:r>
              <a:rPr lang="en-US" sz="2000" dirty="0" smtClean="0"/>
              <a:t> </a:t>
            </a:r>
            <a:r>
              <a:rPr lang="en-US" sz="2000" dirty="0" err="1" smtClean="0"/>
              <a:t>berupaya</a:t>
            </a:r>
            <a:r>
              <a:rPr lang="en-US" sz="2000" dirty="0" smtClean="0"/>
              <a:t> </a:t>
            </a:r>
            <a:r>
              <a:rPr lang="en-US" sz="2000" dirty="0" err="1" smtClean="0"/>
              <a:t>mencari</a:t>
            </a:r>
            <a:r>
              <a:rPr lang="en-US" sz="2000" dirty="0" smtClean="0"/>
              <a:t> </a:t>
            </a:r>
            <a:r>
              <a:rPr lang="en-US" sz="2000" dirty="0" err="1" smtClean="0"/>
              <a:t>solusinya</a:t>
            </a:r>
            <a:r>
              <a:rPr lang="en-US" sz="2000" dirty="0" smtClean="0"/>
              <a:t> </a:t>
            </a:r>
            <a:r>
              <a:rPr lang="en-US" sz="2000" dirty="0" err="1" smtClean="0"/>
              <a:t>hingga</a:t>
            </a:r>
            <a:r>
              <a:rPr lang="en-US" sz="2000" dirty="0" smtClean="0"/>
              <a:t> </a:t>
            </a:r>
            <a:r>
              <a:rPr lang="en-US" sz="2000" dirty="0" err="1" smtClean="0"/>
              <a:t>berhasil</a:t>
            </a:r>
            <a:r>
              <a:rPr lang="en-US" sz="2000" dirty="0" smtClean="0"/>
              <a:t> …….</a:t>
            </a:r>
          </a:p>
          <a:p>
            <a:pPr marL="342900" indent="-342900" algn="just">
              <a:buAutoNum type="arabicPeriod"/>
            </a:pPr>
            <a:r>
              <a:rPr lang="en-US" sz="2000" b="1" dirty="0" smtClean="0"/>
              <a:t>REKAMAN FILE AKAN BERGUNA PADA SAATNYA NANTI ….</a:t>
            </a:r>
            <a:endParaRPr 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095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68" y="1447800"/>
            <a:ext cx="7213665" cy="4903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4072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68" y="1447800"/>
            <a:ext cx="7345464" cy="49317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242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15" y="1447799"/>
            <a:ext cx="7310770" cy="49056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8429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persiapan</a:t>
            </a:r>
            <a:endParaRPr lang="id-ID" dirty="0"/>
          </a:p>
        </p:txBody>
      </p:sp>
      <p:sp>
        <p:nvSpPr>
          <p:cNvPr id="4" name="TextBox 3"/>
          <p:cNvSpPr txBox="1"/>
          <p:nvPr/>
        </p:nvSpPr>
        <p:spPr>
          <a:xfrm>
            <a:off x="816795" y="1447800"/>
            <a:ext cx="75104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800" b="1" dirty="0" smtClean="0"/>
              <a:t>PASTIKAN APLIKASI BERJALAN DENGAN </a:t>
            </a:r>
            <a:r>
              <a:rPr lang="en-US" sz="2800" b="1" dirty="0" smtClean="0">
                <a:solidFill>
                  <a:srgbClr val="0070C0"/>
                </a:solidFill>
              </a:rPr>
              <a:t>BAIK DAN LANCAR</a:t>
            </a:r>
          </a:p>
          <a:p>
            <a:pPr marL="285750" indent="-285750" algn="just">
              <a:buFontTx/>
              <a:buChar char="-"/>
            </a:pPr>
            <a:r>
              <a:rPr lang="en-US" sz="2800" b="1" dirty="0" smtClean="0"/>
              <a:t>LAKUKAN </a:t>
            </a:r>
            <a:r>
              <a:rPr lang="en-US" sz="2800" b="1" dirty="0" smtClean="0">
                <a:solidFill>
                  <a:srgbClr val="0070C0"/>
                </a:solidFill>
              </a:rPr>
              <a:t>DOWNGRADE/UPGRADE</a:t>
            </a:r>
            <a:r>
              <a:rPr lang="en-US" sz="2800" b="1" dirty="0" smtClean="0"/>
              <a:t> ANDROID STUDIO NYA (KONDISIONAL)</a:t>
            </a:r>
          </a:p>
          <a:p>
            <a:pPr marL="285750" indent="-285750" algn="just">
              <a:buFontTx/>
              <a:buChar char="-"/>
            </a:pPr>
            <a:r>
              <a:rPr lang="en-US" sz="2800" b="1" dirty="0" smtClean="0"/>
              <a:t>LAKUKAN </a:t>
            </a:r>
            <a:r>
              <a:rPr lang="en-US" sz="2800" b="1" dirty="0" smtClean="0">
                <a:solidFill>
                  <a:srgbClr val="0070C0"/>
                </a:solidFill>
              </a:rPr>
              <a:t>UPDATE SISTEM </a:t>
            </a:r>
            <a:r>
              <a:rPr lang="en-US" sz="2800" b="1" dirty="0" smtClean="0"/>
              <a:t>SEPERLUNYA</a:t>
            </a:r>
          </a:p>
          <a:p>
            <a:pPr marL="285750" indent="-285750" algn="just">
              <a:buFontTx/>
              <a:buChar char="-"/>
            </a:pPr>
            <a:r>
              <a:rPr lang="en-US" sz="2800" b="1" dirty="0" smtClean="0">
                <a:solidFill>
                  <a:srgbClr val="FFC000"/>
                </a:solidFill>
              </a:rPr>
              <a:t>MULAI MINGGU DEPAN</a:t>
            </a:r>
            <a:r>
              <a:rPr lang="en-US" sz="2800" b="1" dirty="0" smtClean="0"/>
              <a:t>, DIPERSIAPKAN PENYELESAIAN TUGAS PERDANA PEMROGRAMAN APLIKASI MOBILE, SECARA </a:t>
            </a:r>
            <a:r>
              <a:rPr lang="en-US" sz="2800" b="1" dirty="0" smtClean="0">
                <a:solidFill>
                  <a:srgbClr val="FFC000"/>
                </a:solidFill>
              </a:rPr>
              <a:t>MANDIRI DAN INSTRUKSIONAL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4610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TERIMA KASIH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2369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 AS</a:t>
            </a:r>
            <a:endParaRPr lang="id-ID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1295400"/>
            <a:ext cx="7543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Prosedur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persiapan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praktikum</a:t>
            </a:r>
            <a:r>
              <a:rPr lang="en-US" dirty="0" smtClean="0"/>
              <a:t> (</a:t>
            </a:r>
            <a:r>
              <a:rPr lang="en-US" b="1" dirty="0" err="1" smtClean="0">
                <a:solidFill>
                  <a:srgbClr val="0070C0"/>
                </a:solidFill>
              </a:rPr>
              <a:t>mingguan</a:t>
            </a:r>
            <a:r>
              <a:rPr lang="en-US" dirty="0" smtClean="0"/>
              <a:t>) :</a:t>
            </a:r>
          </a:p>
          <a:p>
            <a:pPr algn="just"/>
            <a:endParaRPr lang="en-US" sz="1200" dirty="0" smtClean="0"/>
          </a:p>
          <a:p>
            <a:pPr marL="342900" indent="-342900" algn="just">
              <a:buAutoNum type="arabicPeriod"/>
            </a:pPr>
            <a:r>
              <a:rPr lang="en-US" b="1" dirty="0" err="1" smtClean="0"/>
              <a:t>Jalankan</a:t>
            </a:r>
            <a:r>
              <a:rPr lang="en-US" b="1" dirty="0" smtClean="0"/>
              <a:t> Android Studio </a:t>
            </a:r>
            <a:r>
              <a:rPr lang="en-US" dirty="0" smtClean="0"/>
              <a:t>(yang </a:t>
            </a:r>
            <a:r>
              <a:rPr lang="en-US" dirty="0" err="1" smtClean="0"/>
              <a:t>telah</a:t>
            </a:r>
            <a:r>
              <a:rPr lang="en-US" dirty="0" smtClean="0"/>
              <a:t> di </a:t>
            </a:r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)</a:t>
            </a:r>
          </a:p>
          <a:p>
            <a:pPr marL="342900" indent="-342900" algn="just">
              <a:buAutoNum type="arabicPeriod"/>
            </a:pPr>
            <a:r>
              <a:rPr lang="en-US" b="1" dirty="0" err="1" smtClean="0"/>
              <a:t>Buat</a:t>
            </a:r>
            <a:r>
              <a:rPr lang="en-US" b="1" dirty="0" smtClean="0"/>
              <a:t> project </a:t>
            </a:r>
            <a:r>
              <a:rPr lang="en-US" b="1" dirty="0" err="1" smtClean="0"/>
              <a:t>baru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setiap</a:t>
            </a:r>
            <a:r>
              <a:rPr lang="en-US" dirty="0" smtClean="0"/>
              <a:t> project </a:t>
            </a:r>
            <a:r>
              <a:rPr lang="en-US" dirty="0" err="1" smtClean="0"/>
              <a:t>disimpan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yang </a:t>
            </a:r>
            <a:r>
              <a:rPr lang="en-US" dirty="0" err="1" smtClean="0"/>
              <a:t>berbeda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tema</a:t>
            </a:r>
            <a:r>
              <a:rPr lang="en-US" dirty="0" smtClean="0"/>
              <a:t>)</a:t>
            </a:r>
          </a:p>
          <a:p>
            <a:pPr marL="342900" indent="-342900" algn="just">
              <a:buAutoNum type="arabicPeriod"/>
            </a:pPr>
            <a:r>
              <a:rPr lang="en-US" b="1" dirty="0" err="1" smtClean="0"/>
              <a:t>Persiapkan</a:t>
            </a:r>
            <a:r>
              <a:rPr lang="en-US" b="1" dirty="0" smtClean="0"/>
              <a:t> AVD </a:t>
            </a:r>
            <a:r>
              <a:rPr lang="en-US" dirty="0" smtClean="0"/>
              <a:t>(</a:t>
            </a:r>
            <a:r>
              <a:rPr lang="en-US" dirty="0" err="1" smtClean="0"/>
              <a:t>aktifkan</a:t>
            </a:r>
            <a:r>
              <a:rPr lang="en-US" dirty="0" smtClean="0"/>
              <a:t> AVD)</a:t>
            </a:r>
          </a:p>
          <a:p>
            <a:pPr marL="342900" indent="-342900" algn="just">
              <a:buAutoNum type="arabicPeriod"/>
            </a:pPr>
            <a:r>
              <a:rPr lang="en-US" b="1" dirty="0" err="1" smtClean="0"/>
              <a:t>Uji</a:t>
            </a:r>
            <a:r>
              <a:rPr lang="en-US" b="1" dirty="0" smtClean="0"/>
              <a:t> </a:t>
            </a:r>
            <a:r>
              <a:rPr lang="en-US" b="1" dirty="0" err="1" smtClean="0"/>
              <a:t>kinerja</a:t>
            </a:r>
            <a:r>
              <a:rPr lang="en-US" b="1" dirty="0" smtClean="0"/>
              <a:t> </a:t>
            </a:r>
            <a:r>
              <a:rPr lang="en-US" b="1" dirty="0" err="1" smtClean="0"/>
              <a:t>sistem</a:t>
            </a:r>
            <a:r>
              <a:rPr lang="en-US" b="1" dirty="0" smtClean="0"/>
              <a:t> </a:t>
            </a:r>
            <a:r>
              <a:rPr lang="en-US" b="1" dirty="0" err="1" smtClean="0"/>
              <a:t>pra</a:t>
            </a:r>
            <a:r>
              <a:rPr lang="en-US" b="1" dirty="0" smtClean="0"/>
              <a:t> </a:t>
            </a:r>
            <a:r>
              <a:rPr lang="en-US" b="1" dirty="0" err="1" smtClean="0"/>
              <a:t>praktikum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mengkompail</a:t>
            </a:r>
            <a:r>
              <a:rPr lang="en-US" dirty="0" smtClean="0"/>
              <a:t> file </a:t>
            </a:r>
            <a:r>
              <a:rPr lang="en-US" dirty="0" err="1" smtClean="0"/>
              <a:t>hingga</a:t>
            </a:r>
            <a:r>
              <a:rPr lang="en-US" dirty="0" smtClean="0"/>
              <a:t> </a:t>
            </a:r>
            <a:r>
              <a:rPr lang="en-US" dirty="0" err="1" smtClean="0"/>
              <a:t>ditampilkan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AVD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lancar</a:t>
            </a:r>
            <a:r>
              <a:rPr lang="en-US" dirty="0" smtClean="0"/>
              <a:t>)</a:t>
            </a:r>
          </a:p>
          <a:p>
            <a:pPr marL="342900" indent="-342900" algn="just">
              <a:buAutoNum type="arabicPeriod"/>
            </a:pPr>
            <a:r>
              <a:rPr lang="en-US" b="1" dirty="0" err="1" smtClean="0"/>
              <a:t>Kerjakan</a:t>
            </a:r>
            <a:r>
              <a:rPr lang="en-US" b="1" dirty="0" smtClean="0"/>
              <a:t> </a:t>
            </a:r>
            <a:r>
              <a:rPr lang="en-US" b="1" dirty="0" err="1" smtClean="0"/>
              <a:t>tugas</a:t>
            </a:r>
            <a:r>
              <a:rPr lang="en-US" b="1" dirty="0" smtClean="0"/>
              <a:t> </a:t>
            </a:r>
            <a:r>
              <a:rPr lang="en-US" b="1" dirty="0" err="1" smtClean="0"/>
              <a:t>mingguan</a:t>
            </a:r>
            <a:r>
              <a:rPr lang="en-US" b="1" dirty="0" smtClean="0"/>
              <a:t> </a:t>
            </a:r>
            <a:r>
              <a:rPr lang="en-US" b="1" dirty="0" err="1" smtClean="0"/>
              <a:t>secara</a:t>
            </a:r>
            <a:r>
              <a:rPr lang="en-US" b="1" dirty="0" smtClean="0"/>
              <a:t> </a:t>
            </a:r>
            <a:r>
              <a:rPr lang="en-US" b="1" dirty="0" err="1" smtClean="0"/>
              <a:t>mandiri</a:t>
            </a:r>
            <a:endParaRPr lang="en-US" b="1" dirty="0" smtClean="0"/>
          </a:p>
          <a:p>
            <a:pPr marL="342900" indent="-342900" algn="just">
              <a:buAutoNum type="arabicPeriod"/>
            </a:pPr>
            <a:r>
              <a:rPr lang="en-US" b="1" dirty="0" err="1" smtClean="0"/>
              <a:t>Buat</a:t>
            </a:r>
            <a:r>
              <a:rPr lang="en-US" b="1" dirty="0" smtClean="0"/>
              <a:t> </a:t>
            </a:r>
            <a:r>
              <a:rPr lang="en-US" b="1" dirty="0" err="1" smtClean="0"/>
              <a:t>laporan</a:t>
            </a:r>
            <a:r>
              <a:rPr lang="en-US" b="1" dirty="0" smtClean="0"/>
              <a:t> </a:t>
            </a:r>
            <a:r>
              <a:rPr lang="en-US" b="1" dirty="0" err="1" smtClean="0"/>
              <a:t>harian</a:t>
            </a:r>
            <a:r>
              <a:rPr lang="en-US" b="1" dirty="0" smtClean="0"/>
              <a:t> </a:t>
            </a:r>
            <a:r>
              <a:rPr lang="en-US" b="1" dirty="0" err="1" smtClean="0"/>
              <a:t>praktikum</a:t>
            </a:r>
            <a:r>
              <a:rPr lang="en-US" b="1" dirty="0" smtClean="0"/>
              <a:t> </a:t>
            </a:r>
            <a:r>
              <a:rPr lang="en-US" b="1" dirty="0" err="1" smtClean="0"/>
              <a:t>sementara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dikumpulkan</a:t>
            </a:r>
            <a:r>
              <a:rPr lang="en-US" dirty="0" smtClean="0"/>
              <a:t> </a:t>
            </a:r>
            <a:r>
              <a:rPr lang="en-US" dirty="0" err="1" smtClean="0"/>
              <a:t>kolektif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dokumen</a:t>
            </a:r>
            <a:r>
              <a:rPr lang="en-US" dirty="0" smtClean="0"/>
              <a:t> file/</a:t>
            </a:r>
            <a:r>
              <a:rPr lang="en-US" dirty="0" err="1" smtClean="0"/>
              <a:t>cetak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H </a:t>
            </a:r>
            <a:r>
              <a:rPr lang="en-US" dirty="0" err="1" smtClean="0"/>
              <a:t>ujian</a:t>
            </a:r>
            <a:r>
              <a:rPr lang="en-US" dirty="0" smtClean="0"/>
              <a:t> UTS/UAS)</a:t>
            </a:r>
          </a:p>
          <a:p>
            <a:pPr marL="342900" indent="-342900" algn="just">
              <a:buAutoNum type="arabicPeriod"/>
            </a:pPr>
            <a:r>
              <a:rPr lang="en-US" dirty="0" smtClean="0"/>
              <a:t>Data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praktikum</a:t>
            </a:r>
            <a:r>
              <a:rPr lang="en-US" dirty="0" smtClean="0"/>
              <a:t> </a:t>
            </a:r>
            <a:r>
              <a:rPr lang="en-US" dirty="0" err="1" smtClean="0"/>
              <a:t>mingguan</a:t>
            </a:r>
            <a:r>
              <a:rPr lang="en-US" dirty="0" smtClean="0"/>
              <a:t> </a:t>
            </a:r>
            <a:r>
              <a:rPr lang="en-US" dirty="0" err="1" smtClean="0"/>
              <a:t>meliputi</a:t>
            </a:r>
            <a:r>
              <a:rPr lang="en-US" dirty="0" smtClean="0"/>
              <a:t> 4 </a:t>
            </a:r>
            <a:r>
              <a:rPr lang="en-US" dirty="0" err="1" smtClean="0"/>
              <a:t>poin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: </a:t>
            </a:r>
          </a:p>
          <a:p>
            <a:pPr marL="801688" indent="-285750" algn="just">
              <a:buFont typeface="Wingdings" panose="05000000000000000000" pitchFamily="2" charset="2"/>
              <a:buChar char="Ø"/>
            </a:pPr>
            <a:r>
              <a:rPr lang="en-US" b="1" dirty="0" err="1" smtClean="0"/>
              <a:t>tampilan</a:t>
            </a:r>
            <a:r>
              <a:rPr lang="en-US" b="1" dirty="0" smtClean="0"/>
              <a:t>  </a:t>
            </a:r>
            <a:r>
              <a:rPr lang="en-US" b="1" dirty="0" err="1" smtClean="0"/>
              <a:t>rancangan</a:t>
            </a:r>
            <a:r>
              <a:rPr lang="en-US" b="1" dirty="0" smtClean="0"/>
              <a:t> layout (XML)</a:t>
            </a:r>
          </a:p>
          <a:p>
            <a:pPr marL="801688" indent="-285750" algn="just">
              <a:buFont typeface="Wingdings" panose="05000000000000000000" pitchFamily="2" charset="2"/>
              <a:buChar char="Ø"/>
            </a:pPr>
            <a:r>
              <a:rPr lang="en-US" b="1" dirty="0" err="1" smtClean="0"/>
              <a:t>tampilan</a:t>
            </a:r>
            <a:r>
              <a:rPr lang="en-US" b="1" dirty="0" smtClean="0"/>
              <a:t> </a:t>
            </a:r>
            <a:r>
              <a:rPr lang="en-US" b="1" dirty="0" err="1" smtClean="0"/>
              <a:t>realisasi</a:t>
            </a:r>
            <a:r>
              <a:rPr lang="en-US" b="1" dirty="0" smtClean="0"/>
              <a:t> </a:t>
            </a:r>
            <a:r>
              <a:rPr lang="en-US" b="1" dirty="0" err="1" smtClean="0"/>
              <a:t>aplikasi</a:t>
            </a:r>
            <a:r>
              <a:rPr lang="en-US" b="1" dirty="0" smtClean="0"/>
              <a:t> di HP/</a:t>
            </a:r>
            <a:r>
              <a:rPr lang="en-US" b="1" dirty="0" err="1" smtClean="0"/>
              <a:t>Komputer</a:t>
            </a:r>
            <a:endParaRPr lang="en-US" b="1" dirty="0" smtClean="0"/>
          </a:p>
          <a:p>
            <a:pPr marL="801688" indent="-285750" algn="just">
              <a:buFont typeface="Wingdings" panose="05000000000000000000" pitchFamily="2" charset="2"/>
              <a:buChar char="Ø"/>
            </a:pPr>
            <a:r>
              <a:rPr lang="en-US" b="1" dirty="0" err="1" smtClean="0"/>
              <a:t>kode</a:t>
            </a:r>
            <a:r>
              <a:rPr lang="en-US" b="1" dirty="0" smtClean="0"/>
              <a:t> program layout (XML)</a:t>
            </a:r>
          </a:p>
          <a:p>
            <a:pPr marL="801688" indent="-285750" algn="just">
              <a:buFont typeface="Wingdings" panose="05000000000000000000" pitchFamily="2" charset="2"/>
              <a:buChar char="Ø"/>
            </a:pPr>
            <a:r>
              <a:rPr lang="en-US" b="1" dirty="0" err="1" smtClean="0"/>
              <a:t>kode</a:t>
            </a:r>
            <a:r>
              <a:rPr lang="en-US" b="1" dirty="0" smtClean="0"/>
              <a:t> program </a:t>
            </a:r>
            <a:r>
              <a:rPr lang="en-US" b="1" dirty="0" err="1" smtClean="0"/>
              <a:t>aktifitas</a:t>
            </a:r>
            <a:r>
              <a:rPr lang="en-US" b="1" dirty="0" smtClean="0"/>
              <a:t> (JAVA)</a:t>
            </a:r>
          </a:p>
          <a:p>
            <a:pPr marL="801688" indent="-285750" algn="just">
              <a:buFont typeface="Wingdings" panose="05000000000000000000" pitchFamily="2" charset="2"/>
              <a:buChar char="Ø"/>
            </a:pPr>
            <a:r>
              <a:rPr lang="en-US" b="1" dirty="0" err="1" smtClean="0"/>
              <a:t>analisa</a:t>
            </a:r>
            <a:r>
              <a:rPr lang="en-US" b="1" dirty="0" smtClean="0"/>
              <a:t> </a:t>
            </a:r>
            <a:r>
              <a:rPr lang="en-US" b="1" dirty="0" err="1" smtClean="0"/>
              <a:t>terkait</a:t>
            </a:r>
            <a:r>
              <a:rPr lang="en-US" b="1" dirty="0" smtClean="0"/>
              <a:t> </a:t>
            </a:r>
            <a:r>
              <a:rPr lang="en-US" b="1" dirty="0" err="1" smtClean="0"/>
              <a:t>tema</a:t>
            </a:r>
            <a:r>
              <a:rPr lang="en-US" b="1" dirty="0" smtClean="0"/>
              <a:t> </a:t>
            </a:r>
            <a:r>
              <a:rPr lang="en-US" b="1" dirty="0" err="1" smtClean="0"/>
              <a:t>praktikum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3685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Pra</a:t>
            </a:r>
            <a:r>
              <a:rPr lang="en-US" dirty="0" smtClean="0"/>
              <a:t> </a:t>
            </a:r>
            <a:r>
              <a:rPr lang="en-US" dirty="0" err="1" smtClean="0"/>
              <a:t>Praktikum</a:t>
            </a:r>
            <a:r>
              <a:rPr lang="en-US" dirty="0" smtClean="0"/>
              <a:t> PAM</a:t>
            </a:r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1524000"/>
            <a:ext cx="7286625" cy="4853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227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Pra</a:t>
            </a:r>
            <a:r>
              <a:rPr lang="en-US" dirty="0" smtClean="0"/>
              <a:t> </a:t>
            </a:r>
            <a:r>
              <a:rPr lang="en-US" dirty="0" err="1" smtClean="0"/>
              <a:t>Praktikum</a:t>
            </a:r>
            <a:r>
              <a:rPr lang="en-US" dirty="0" smtClean="0"/>
              <a:t> PAM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1447799"/>
            <a:ext cx="7286625" cy="50008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1211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Pra</a:t>
            </a:r>
            <a:r>
              <a:rPr lang="en-US" dirty="0" smtClean="0"/>
              <a:t> </a:t>
            </a:r>
            <a:r>
              <a:rPr lang="en-US" dirty="0" err="1" smtClean="0"/>
              <a:t>Praktikum</a:t>
            </a:r>
            <a:r>
              <a:rPr lang="en-US" dirty="0" smtClean="0"/>
              <a:t> PAM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1523999"/>
            <a:ext cx="7286625" cy="48962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7669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err="1" smtClean="0"/>
              <a:t>Aktifitas</a:t>
            </a:r>
            <a:r>
              <a:rPr lang="en-US" dirty="0" smtClean="0"/>
              <a:t> (</a:t>
            </a:r>
            <a:r>
              <a:rPr lang="en-US" i="1" dirty="0" smtClean="0"/>
              <a:t>Activity</a:t>
            </a:r>
            <a:r>
              <a:rPr lang="en-US" dirty="0" smtClean="0"/>
              <a:t>)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1447799"/>
            <a:ext cx="7286625" cy="49157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0714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Tata </a:t>
            </a:r>
            <a:r>
              <a:rPr lang="en-US" dirty="0" err="1" smtClean="0"/>
              <a:t>Letak</a:t>
            </a:r>
            <a:r>
              <a:rPr lang="en-US" dirty="0" smtClean="0"/>
              <a:t> (</a:t>
            </a:r>
            <a:r>
              <a:rPr lang="en-US" i="1" dirty="0" smtClean="0"/>
              <a:t>Layout</a:t>
            </a:r>
            <a:r>
              <a:rPr lang="en-US" dirty="0" smtClean="0"/>
              <a:t>)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1447799"/>
            <a:ext cx="7286625" cy="49157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3868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Emulator (AVD)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99" y="1371599"/>
            <a:ext cx="7335203" cy="50143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870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179FBF93-22AF-4299-AF8C-1386129CB749}"/>
  <p:tag name="GENSWF_ADVANCE_TIME" val="52.29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8A46A5C-B0E1-4914-9532-EE89B5AAD303}"/>
  <p:tag name="GENSWF_ADVANCE_TIME" val="8.2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8A46A5C-B0E1-4914-9532-EE89B5AAD303}"/>
  <p:tag name="GENSWF_ADVANCE_TIME" val="8.2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8A46A5C-B0E1-4914-9532-EE89B5AAD303}"/>
  <p:tag name="GENSWF_ADVANCE_TIME" val="8.2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8A46A5C-B0E1-4914-9532-EE89B5AAD303}"/>
  <p:tag name="GENSWF_ADVANCE_TIME" val="8.2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8A46A5C-B0E1-4914-9532-EE89B5AAD303}"/>
  <p:tag name="GENSWF_ADVANCE_TIME" val="8.24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8A46A5C-B0E1-4914-9532-EE89B5AAD303}"/>
  <p:tag name="GENSWF_ADVANCE_TIME" val="8.24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8A46A5C-B0E1-4914-9532-EE89B5AAD303}"/>
  <p:tag name="GENSWF_ADVANCE_TIME" val="8.2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2.868"/>
  <p:tag name="ISPRING_CUSTOM_TIMING_USED" val="1"/>
  <p:tag name="ISPRING_SLIDE_ID_2" val="{56676B3E-74E5-4283-8BEB-D9606379F76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8A46A5C-B0E1-4914-9532-EE89B5AAD303}"/>
  <p:tag name="GENSWF_ADVANCE_TIME" val="8.2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8A46A5C-B0E1-4914-9532-EE89B5AAD303}"/>
  <p:tag name="GENSWF_ADVANCE_TIME" val="8.2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C5270A4D-85D4-49BE-94CC-82035EF3666F}"/>
  <p:tag name="GENSWF_ADVANCE_TIME" val="80.9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C5270A4D-85D4-49BE-94CC-82035EF3666F}"/>
  <p:tag name="GENSWF_ADVANCE_TIME" val="80.9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C5270A4D-85D4-49BE-94CC-82035EF3666F}"/>
  <p:tag name="GENSWF_ADVANCE_TIME" val="80.9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C5270A4D-85D4-49BE-94CC-82035EF3666F}"/>
  <p:tag name="GENSWF_ADVANCE_TIME" val="80.9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C5270A4D-85D4-49BE-94CC-82035EF3666F}"/>
  <p:tag name="GENSWF_ADVANCE_TIME" val="80.90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8A46A5C-B0E1-4914-9532-EE89B5AAD303}"/>
  <p:tag name="GENSWF_ADVANCE_TIME" val="8.249"/>
</p:tagLst>
</file>

<file path=ppt/theme/theme1.xml><?xml version="1.0" encoding="utf-8"?>
<a:theme xmlns:a="http://schemas.openxmlformats.org/drawingml/2006/main" name="Template UNISBANK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mplate UNISBANK 2022" id="{867A9D7C-EA93-4C81-AEBD-9F38E12CCDF1}" vid="{817D5B4B-5D1A-44D8-A578-DBD20D9BC0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PPT</Template>
  <TotalTime>5</TotalTime>
  <Words>415</Words>
  <Application>Microsoft Office PowerPoint</Application>
  <PresentationFormat>On-screen Show (4:3)</PresentationFormat>
  <Paragraphs>78</Paragraphs>
  <Slides>29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Template UNISBANK 2022</vt:lpstr>
      <vt:lpstr>PEMROGRAMAN  APLIKASI MOBILE</vt:lpstr>
      <vt:lpstr>Dasar Pemrograman AS</vt:lpstr>
      <vt:lpstr>Dasar Pemrograman AS</vt:lpstr>
      <vt:lpstr>Pra Praktikum PAM</vt:lpstr>
      <vt:lpstr>Pra Praktikum PAM</vt:lpstr>
      <vt:lpstr>Pra Praktikum PAM</vt:lpstr>
      <vt:lpstr>File Aktifitas (Activity)</vt:lpstr>
      <vt:lpstr>File Tata Letak (Layout)</vt:lpstr>
      <vt:lpstr>Emulator (AVD)</vt:lpstr>
      <vt:lpstr>Emulator (AVD)</vt:lpstr>
      <vt:lpstr>Eksekusi program (java file)</vt:lpstr>
      <vt:lpstr>Eksekusi program (java file)</vt:lpstr>
      <vt:lpstr>Eksekusi program (java file)</vt:lpstr>
      <vt:lpstr>Eksekusi program (java file)</vt:lpstr>
      <vt:lpstr>Instalasi program (apk file)</vt:lpstr>
      <vt:lpstr>Instalasi program (apk file)</vt:lpstr>
      <vt:lpstr>Instalasi program (apk file)</vt:lpstr>
      <vt:lpstr>Instalasi program (apk file)</vt:lpstr>
      <vt:lpstr>Contoh Error ‘View’ pada AVD</vt:lpstr>
      <vt:lpstr>Contoh Error ‘Close’ pada AVD</vt:lpstr>
      <vt:lpstr>Contoh Pendekatan Solusinya</vt:lpstr>
      <vt:lpstr>Contoh Pendekatan Solusinya</vt:lpstr>
      <vt:lpstr>Contoh Pendekatan Solusinya</vt:lpstr>
      <vt:lpstr>Error Handling</vt:lpstr>
      <vt:lpstr>Error Handling</vt:lpstr>
      <vt:lpstr>Error Handling</vt:lpstr>
      <vt:lpstr>Error Handling</vt:lpstr>
      <vt:lpstr>Tugas persiapan</vt:lpstr>
      <vt:lpstr>TERIMA 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 APLIKASI MOBILE</dc:title>
  <dc:creator>slamberg</dc:creator>
  <cp:lastModifiedBy>slamberg</cp:lastModifiedBy>
  <cp:revision>1</cp:revision>
  <dcterms:created xsi:type="dcterms:W3CDTF">2022-07-28T03:25:22Z</dcterms:created>
  <dcterms:modified xsi:type="dcterms:W3CDTF">2022-07-28T03:30:33Z</dcterms:modified>
</cp:coreProperties>
</file>